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6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21DC5413E3B2EA1218970B0026B2BA1B2B548FBEB63927AE2E6EBFFA7441CF70FF09C9D3E3F51B80A0897C9965ZFDC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564E1B86F00EBB543E63E14F9F9A45B94C9EBA0F2AE56CA54BE9E50AF8DC09E303C43944E11E9C27BA3CDE0EDACBCBBC9A6E009A2CA1C40FqCO2I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231BF4F74745B777E0542A48B8F46C5D88E9EA4C56CD7837BBEE5A74715C2E2B415AE1726E61D677374DE946F0ACB25C51D81D2BEA1517sCPFI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Управление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Роспотребнадзора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по Иркутской области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400800" cy="3714776"/>
          </a:xfrm>
        </p:spPr>
        <p:txBody>
          <a:bodyPr>
            <a:normAutofit/>
          </a:bodyPr>
          <a:lstStyle/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Главный  специалист-эксперт отдела защиты прав потребителей </a:t>
            </a:r>
          </a:p>
          <a:p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Толстикова Мария Сергеевна  </a:t>
            </a:r>
          </a:p>
          <a:p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2022г. </a:t>
            </a:r>
          </a:p>
          <a:p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07209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В случае если при предоставлении платных медицинских услуг требуется предоставление на возмездной основе дополнительных медицинских услуг, не предусмотренных договором, исполнитель обязан предупредить об этом потребителя (заказчика).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Без согласия потребителя (заказчика) исполнитель не вправе предоставлять дополнительные медицинские услуги на возмездной основе.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В случае если при предоставлении платных медицинских услуг потребуется предоставление дополнительных медицинских услуг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по экстренным показаниям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устранения угрозы жизни потребителя при внезапных острых заболеваниях, состояниях, обострениях хронических заболеваний, такие медицинские услуги оказываются без взимания платы в соответствии с Федеральным законом "Об основах охраны здоровья граждан в Российской Федерации"</a:t>
            </a: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Оказание дополнительных медицинских услуг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28865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случае отказа потребителя после заключения договора от получения медицинских услуг договор расторгается. Исполнитель информирует потребителя (заказчика) о расторжении договора по инициативе потребителя, при этом потребитель (заказчик) оплачивает исполнителю фактически понесенные исполнителем расходы, связанные с исполнением обязательств по договору.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Отказ потребителя от получения медицинских услуг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Исполнитель предоставляет платные медицинские услуги, качество которых должно соответствовать условиям договора, а при отсутствии в договоре условий об их качестве - требованиям, предъявляемым к услугам соответствующего вида.</a:t>
            </a:r>
          </a:p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В случае если федеральным законом, иными нормативными правовыми актами Российской Федерации предусмотрены обязательные требования к качеству медицинских услуг, качество предоставляемых платных медицинских услуг должно соответствовать этим требованиям.</a:t>
            </a:r>
          </a:p>
          <a:p>
            <a:pPr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Порядок предоставления платных медицинских услуг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037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Платные медицинские услуги предоставляются при наличии информированного добровольного согласия потребителя (законного представителя потребителя), данного в порядке, установленном Федеральным законом от 21.11.2011г. № 323-ФЗ "Об основах охраны здоровья граждан в Российской Федерации" </a:t>
            </a:r>
            <a:endParaRPr lang="ru-RU" sz="2400" dirty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>
              <a:buNone/>
            </a:pP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Порядок предоставления платных медицинских услуг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Исполнитель предоставляет потребителю (законному представителю потребителя) по его требованию и в доступной для него форме информацию:</a:t>
            </a:r>
          </a:p>
          <a:p>
            <a:pPr algn="just">
              <a:buNone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о состоянии его здоровья, включая сведения о результатах обследования, диагнозе, методах лечения, связанном с ними риске, возможных вариантах и последствиях медицинского вмешательства, ожидаемых результатах лечения;</a:t>
            </a: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об используемых при предоставлении платных медицинских услуг лекарственных препаратах и медицинских изделиях, в том числе о сроках их годности (гарантийных сроках), показаниях (противопоказаниях) к применению.</a:t>
            </a:r>
          </a:p>
          <a:p>
            <a:pPr>
              <a:buNone/>
            </a:pPr>
            <a:endParaRPr lang="ru-RU" sz="1800" dirty="0"/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  Исполнитель обязан при оказании платных медицинских услуг соблюдать установленные законодательством Российской Федерации требования к оформлению и ведению медицинской документации и учетных и отчетных статистических форм, порядку и срокам их представления.</a:t>
            </a:r>
          </a:p>
          <a:p>
            <a:pPr>
              <a:buNone/>
            </a:pP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Порядок предоставления платных медицинских услуг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17144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Основные требования при оказании платных медицинских услуг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71472" y="2786058"/>
            <a:ext cx="8229600" cy="2714644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Законом Российской Федерации от 07.02.1992г. № 2300-1 «О защите прав потребителей»</a:t>
            </a: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Правилами предоставления медицинскими организациями платных медицинских услуг, утвержденными постановлением Правительства от 04.10.2012г. № 1006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Отношения с участием граждан, вытекающие из договора об оказании платных медицинских услуг, регулируются: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214974"/>
          </a:xfrm>
        </p:spPr>
        <p:txBody>
          <a:bodyPr>
            <a:normAutofit/>
          </a:bodyPr>
          <a:lstStyle/>
          <a:p>
            <a:pPr algn="just"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платные медицинские услуги  - медицинские услуги, предоставляемые на возмездной основе за счет личных средств граждан, средств юридических лиц и иных средств на основании договоров, в том числе договоров добровольного медицинского страхования (далее - договор);</a:t>
            </a:r>
          </a:p>
          <a:p>
            <a:pPr algn="just"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потребитель - физическое лицо, имеющее намерение получить либо получающее платные медицинские услуги лично в соответствии с договором. Потребитель, получающий платные медицинские услуги, является пациентом, на которого распространяется действие Федерального закона "Об основах охраны здоровья граждан в Российской Федерации";</a:t>
            </a:r>
          </a:p>
          <a:p>
            <a:pPr algn="just"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заказчик - физическое (юридическое) лицо, имеющее намерение заказать (приобрести) либо заказывающее (приобретающее) платные медицинские услуги в соответствии с договором в пользу потребителя;</a:t>
            </a:r>
          </a:p>
          <a:p>
            <a:pPr algn="just"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исполнитель - медицинская организация (юридическое лицо, индивидуальный предприниматель), предоставляющая платные медицинские услуги потребителям. </a:t>
            </a:r>
          </a:p>
          <a:p>
            <a:pPr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Основные понятия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143536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Исполнитель обязан предоставить посредством размещения на сайте медицинской организации в информационно-телекоммуникационной сети "Интернет", а также на информационных стендах (стойках) медицинской организации информацию, содержащую следующие сведения:</a:t>
            </a:r>
          </a:p>
          <a:p>
            <a:pPr algn="just">
              <a:buNone/>
            </a:pP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      а) для юридического лица - наименование и фирменное наименование (если имеется);</a:t>
            </a:r>
          </a:p>
          <a:p>
            <a:pPr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       для индивидуального предпринимателя - фамилия, имя и отчество (если имеется);</a:t>
            </a:r>
          </a:p>
          <a:p>
            <a:pPr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      б) адрес места нахождения юридического лица, данные документа, подтверждающего факт внесения сведений о юридическом лице в Единый государственный реестр юридических лиц, с указанием органа, осуществившего государственную регистрацию;</a:t>
            </a:r>
          </a:p>
          <a:p>
            <a:pPr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       адрес места жительства и адрес места осуществления медицинской деятельности индивидуального предпринимателя, данные документа, подтверждающего факт внесения сведений об индивидуальном предпринимателе в Единый государственный реестр индивидуальных предпринимателей, с указанием органа, осуществившего государственную регистрацию; </a:t>
            </a:r>
          </a:p>
          <a:p>
            <a:pPr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      в) сведения о лицензии на осуществление медицинской деятельности (номер и дата регистрации, перечень работ (услуг), составляющих медицинскую деятельность медицинской организации в соответствии с лицензией, наименование, адрес места нахождения и телефон выдавшего ее лицензирующего органа);</a:t>
            </a:r>
          </a:p>
          <a:p>
            <a:pPr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Информация об исполнителе и предоставляемых им медицинских услугах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8229600" cy="59293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г) перечень платных медицинских услуг с указанием цен в рублях, сведения об условиях, порядке, форме предоставления медицинских услуг и порядке их оплаты;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 порядок и условия предоставления медицинской помощи в соответствии с программой и территориальной программой;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е) сведения о медицинских работниках, участвующих в предоставлении платных медицинских услуг, об уровне их профессионального образования и квалификации;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ж) режим работы медицинской организации, график работы медицинских работников, участвующих в предоставлении платных медицинских услуг;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 адреса и телефоны органа исполнительной власти субъекта Российской Федерации в сфере охраны здоровья граждан, территориального органа Федеральной службы по надзору в сфере здравоохранения и территориального органа Федеральной службы по надзору в сфере защиты прав потребителей и благополучия человека.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04351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 Договор заключается потребителем (заказчиком) и исполнителем в письменной форме и должен содержать следующие  сведения: </a:t>
            </a:r>
          </a:p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 а) сведения об исполнителе:</a:t>
            </a:r>
          </a:p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 наименование и фирменное наименование (если имеется) медицинской организации - юридического лица, адрес места нахождения, данные документа, подтверждающего факт внесения сведений о юридическом лице в Единый государственный реестр юридических лиц, с указанием органа, осуществившего государственную регистрацию;</a:t>
            </a:r>
          </a:p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 фамилия, имя и отчество (если имеется) индивидуального предпринимателя, адрес места жительства и адрес места осуществления медицинской деятельности, данные документа, подтверждающего факт внесения сведений об индивидуальном предпринимателе в Единый государственный реестр индивидуальных предпринимателей, с указанием органа, осуществившего государственную регистрацию;</a:t>
            </a:r>
          </a:p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 номер лицензии на осуществление медицинской деятельности, дата ее регистрации с указанием перечня работ (услуг), составляющих медицинскую деятельность медицинской организации в соответствии с лицензией, наименование, адрес места нахождения и телефон выдавшего ее лицензирующего органа;</a:t>
            </a:r>
          </a:p>
          <a:p>
            <a:pPr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Порядок заключения договора об оказании платных медицинских услуг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б) фамилию, имя и отчество (если имеется), адрес места жительства и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телефон потребителя (законного представителя потребителя);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фамилию, имя и отчество (если имеется), адрес места жительства и телефон заказчика - физического лица;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наименование и адрес места нахождения заказчика - юридического лица;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в) перечень платных медицинских услуг, предоставляемых в соответствии с договором;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г) стоимость платных медицинских услуг, сроки и порядок их оплаты;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условия и сроки предоставления платных медицинских услуг;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е) должность, фамилию, имя, отчество (если имеется) лица, заключающего договор от имени исполнителя, и его подпись, фамилию, имя, отчество (если имеется) потребителя (заказчика) и его подпись. В случае если заказчик является юридическим лицом, указывается должность лица, заключающего договор от имени заказчика;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ж) ответственность сторон за невыполнение условий договора;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порядок изменения и расторжения договора;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и) иные условия, определяемые по соглашению сторон.</a:t>
            </a:r>
          </a:p>
          <a:p>
            <a:pPr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3786214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Договор составляется в 3 экземплярах, один из которых находится у исполнителя, второй - у заказчика, третий - у потребителя. В случае если договор заключается потребителем и исполнителем, он составляется в 2 экземплярах.</a:t>
            </a: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Потребителю (заказчику) в соответствии с законодательством Российской Федерации выдается документ, подтверждающий произведенную оплату предоставленных медицинских услуг (контрольно-кассовый чек, квитанция или иной бланк строгой отчетности (документ установленного образца)).</a:t>
            </a: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101</TotalTime>
  <Words>1346</Words>
  <Application>Microsoft Office PowerPoint</Application>
  <PresentationFormat>Экран (4:3)</PresentationFormat>
  <Paragraphs>83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Lucida Sans Unicode</vt:lpstr>
      <vt:lpstr>Times New Roman</vt:lpstr>
      <vt:lpstr>Verdana</vt:lpstr>
      <vt:lpstr>Wingdings 2</vt:lpstr>
      <vt:lpstr>Wingdings 3</vt:lpstr>
      <vt:lpstr>Открытая</vt:lpstr>
      <vt:lpstr>Управление Роспотребнадзора по Иркутской области </vt:lpstr>
      <vt:lpstr>Основные требования при оказании платных медицинских услуг</vt:lpstr>
      <vt:lpstr>Отношения с участием граждан, вытекающие из договора об оказании платных медицинских услуг, регулируются:</vt:lpstr>
      <vt:lpstr>Основные понятия</vt:lpstr>
      <vt:lpstr>Информация об исполнителе и предоставляемых им медицинских услугах </vt:lpstr>
      <vt:lpstr>Презентация PowerPoint</vt:lpstr>
      <vt:lpstr>Порядок заключения договора об оказании платных медицинских услуг</vt:lpstr>
      <vt:lpstr>Презентация PowerPoint</vt:lpstr>
      <vt:lpstr>Презентация PowerPoint</vt:lpstr>
      <vt:lpstr>Оказание дополнительных медицинских услуг</vt:lpstr>
      <vt:lpstr>Отказ потребителя от получения медицинских услуг</vt:lpstr>
      <vt:lpstr>Порядок предоставления платных медицинских услуг </vt:lpstr>
      <vt:lpstr>Порядок предоставления платных медицинских услуг </vt:lpstr>
      <vt:lpstr>Порядок предоставления платных медицинских услуг 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Роспотребнадзора по Иркутской области</dc:title>
  <dc:creator>Мария Сергеевна Толстикова</dc:creator>
  <cp:lastModifiedBy>Бачуринская Анна Игоревна</cp:lastModifiedBy>
  <cp:revision>27</cp:revision>
  <dcterms:created xsi:type="dcterms:W3CDTF">2022-11-16T07:28:19Z</dcterms:created>
  <dcterms:modified xsi:type="dcterms:W3CDTF">2022-11-17T02:18:48Z</dcterms:modified>
</cp:coreProperties>
</file>